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</p:sldMasterIdLst>
  <p:sldIdLst>
    <p:sldId id="258" r:id="rId2"/>
    <p:sldId id="293" r:id="rId3"/>
    <p:sldId id="294" r:id="rId4"/>
    <p:sldId id="292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1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9FFB8-D355-46FD-AECB-E685B8984A0A}" type="datetimeFigureOut">
              <a:rPr lang="en-US" smtClean="0"/>
              <a:pPr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BD7AE-1988-46DB-B71C-8E4D18A5B0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681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9FFB8-D355-46FD-AECB-E685B8984A0A}" type="datetimeFigureOut">
              <a:rPr lang="en-US" smtClean="0"/>
              <a:pPr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BD7AE-1988-46DB-B71C-8E4D18A5B0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500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9FFB8-D355-46FD-AECB-E685B8984A0A}" type="datetimeFigureOut">
              <a:rPr lang="en-US" smtClean="0"/>
              <a:pPr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BD7AE-1988-46DB-B71C-8E4D18A5B0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880124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9FFB8-D355-46FD-AECB-E685B8984A0A}" type="datetimeFigureOut">
              <a:rPr lang="en-US" smtClean="0"/>
              <a:pPr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BD7AE-1988-46DB-B71C-8E4D18A5B0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4241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9FFB8-D355-46FD-AECB-E685B8984A0A}" type="datetimeFigureOut">
              <a:rPr lang="en-US" smtClean="0"/>
              <a:pPr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BD7AE-1988-46DB-B71C-8E4D18A5B0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233092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9FFB8-D355-46FD-AECB-E685B8984A0A}" type="datetimeFigureOut">
              <a:rPr lang="en-US" smtClean="0"/>
              <a:pPr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BD7AE-1988-46DB-B71C-8E4D18A5B0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308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9FFB8-D355-46FD-AECB-E685B8984A0A}" type="datetimeFigureOut">
              <a:rPr lang="en-US" smtClean="0"/>
              <a:pPr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BD7AE-1988-46DB-B71C-8E4D18A5B0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6017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9FFB8-D355-46FD-AECB-E685B8984A0A}" type="datetimeFigureOut">
              <a:rPr lang="en-US" smtClean="0"/>
              <a:pPr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BD7AE-1988-46DB-B71C-8E4D18A5B0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057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9FFB8-D355-46FD-AECB-E685B8984A0A}" type="datetimeFigureOut">
              <a:rPr lang="en-US" smtClean="0"/>
              <a:pPr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BD7AE-1988-46DB-B71C-8E4D18A5B0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291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9FFB8-D355-46FD-AECB-E685B8984A0A}" type="datetimeFigureOut">
              <a:rPr lang="en-US" smtClean="0"/>
              <a:pPr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BD7AE-1988-46DB-B71C-8E4D18A5B0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973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9FFB8-D355-46FD-AECB-E685B8984A0A}" type="datetimeFigureOut">
              <a:rPr lang="en-US" smtClean="0"/>
              <a:pPr/>
              <a:t>7/18/2023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BD7AE-1988-46DB-B71C-8E4D18A5B0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57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9FFB8-D355-46FD-AECB-E685B8984A0A}" type="datetimeFigureOut">
              <a:rPr lang="en-US" smtClean="0"/>
              <a:pPr/>
              <a:t>7/18/2023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BD7AE-1988-46DB-B71C-8E4D18A5B0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310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9FFB8-D355-46FD-AECB-E685B8984A0A}" type="datetimeFigureOut">
              <a:rPr lang="en-US" smtClean="0"/>
              <a:pPr/>
              <a:t>7/18/2023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BD7AE-1988-46DB-B71C-8E4D18A5B0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191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9FFB8-D355-46FD-AECB-E685B8984A0A}" type="datetimeFigureOut">
              <a:rPr lang="en-US" smtClean="0"/>
              <a:pPr/>
              <a:t>7/18/2023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BD7AE-1988-46DB-B71C-8E4D18A5B0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536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9FFB8-D355-46FD-AECB-E685B8984A0A}" type="datetimeFigureOut">
              <a:rPr lang="en-US" smtClean="0"/>
              <a:pPr/>
              <a:t>7/18/2023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BD7AE-1988-46DB-B71C-8E4D18A5B0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386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BD7AE-1988-46DB-B71C-8E4D18A5B07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9FFB8-D355-46FD-AECB-E685B8984A0A}" type="datetimeFigureOut">
              <a:rPr lang="en-US" smtClean="0"/>
              <a:pPr/>
              <a:t>7/18/2023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168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19FFB8-D355-46FD-AECB-E685B8984A0A}" type="datetimeFigureOut">
              <a:rPr lang="en-US" smtClean="0"/>
              <a:pPr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44BD7AE-1988-46DB-B71C-8E4D18A5B0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33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  <p:sldLayoutId id="2147483756" r:id="rId13"/>
    <p:sldLayoutId id="2147483757" r:id="rId14"/>
    <p:sldLayoutId id="2147483758" r:id="rId15"/>
    <p:sldLayoutId id="21474837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F280AC7-0E4F-5EA6-6F2F-395E55A664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0404" y="2351312"/>
            <a:ext cx="11138518" cy="1663125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Presentation Title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68437B54-6450-7355-A749-A044DE52BEA1}"/>
              </a:ext>
            </a:extLst>
          </p:cNvPr>
          <p:cNvSpPr txBox="1">
            <a:spLocks/>
          </p:cNvSpPr>
          <p:nvPr/>
        </p:nvSpPr>
        <p:spPr>
          <a:xfrm>
            <a:off x="379413" y="5035097"/>
            <a:ext cx="10841962" cy="95172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Name of the presenter(s)</a:t>
            </a:r>
            <a:endParaRPr lang="sr-Cyrl-RS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Institution</a:t>
            </a:r>
            <a:endParaRPr lang="sr-Cyrl-RS" sz="15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marR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lang="sr-Cyrl-RS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9844D0E7-0D28-115A-B0F2-DB9FCEA422E5}"/>
              </a:ext>
            </a:extLst>
          </p:cNvPr>
          <p:cNvSpPr txBox="1">
            <a:spLocks/>
          </p:cNvSpPr>
          <p:nvPr/>
        </p:nvSpPr>
        <p:spPr>
          <a:xfrm>
            <a:off x="390404" y="1172494"/>
            <a:ext cx="10841962" cy="171347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5000"/>
              </a:lnSpc>
              <a:spcBef>
                <a:spcPts val="0"/>
              </a:spcBef>
            </a:pPr>
            <a:r>
              <a:rPr lang="en-US" sz="20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Improving STEM Teaching Process using Digital Transformation - DIGSTEM</a:t>
            </a:r>
          </a:p>
          <a:p>
            <a:pPr algn="ctr">
              <a:lnSpc>
                <a:spcPct val="115000"/>
              </a:lnSpc>
              <a:spcBef>
                <a:spcPts val="0"/>
              </a:spcBef>
            </a:pPr>
            <a:r>
              <a:rPr lang="en-US" sz="24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Project Meeting</a:t>
            </a:r>
          </a:p>
          <a:p>
            <a:pPr algn="ctr">
              <a:lnSpc>
                <a:spcPct val="115000"/>
              </a:lnSpc>
              <a:spcBef>
                <a:spcPts val="0"/>
              </a:spcBef>
            </a:pPr>
            <a:r>
              <a:rPr lang="en-US" sz="1600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Lublin University of Technology, Lublin, Poland</a:t>
            </a:r>
          </a:p>
          <a:p>
            <a:pPr algn="ctr">
              <a:lnSpc>
                <a:spcPct val="115000"/>
              </a:lnSpc>
              <a:spcBef>
                <a:spcPts val="0"/>
              </a:spcBef>
            </a:pPr>
            <a:r>
              <a:rPr lang="en-US" sz="1600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03-05 October 2023</a:t>
            </a:r>
            <a:endParaRPr lang="en-US" sz="16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 descr="C:\Users\brani\Downloads\visegrad_fund_logo_blue_800px-1-PNG-300x138.png"/>
          <p:cNvPicPr/>
          <p:nvPr/>
        </p:nvPicPr>
        <p:blipFill>
          <a:blip r:embed="rId2" cstate="print"/>
          <a:srcRect l="7419" t="7778" r="7902" b="6111"/>
          <a:stretch>
            <a:fillRect/>
          </a:stretch>
        </p:blipFill>
        <p:spPr bwMode="auto">
          <a:xfrm>
            <a:off x="845266" y="135661"/>
            <a:ext cx="1775671" cy="831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26ADAA1-C71E-175C-BCC2-71FA34834691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317863" y="-186423"/>
            <a:ext cx="1475674" cy="1475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114124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>
            <a:extLst>
              <a:ext uri="{FF2B5EF4-FFF2-40B4-BE49-F238E27FC236}">
                <a16:creationId xmlns:a16="http://schemas.microsoft.com/office/drawing/2014/main" id="{9844D0E7-0D28-115A-B0F2-DB9FCEA422E5}"/>
              </a:ext>
            </a:extLst>
          </p:cNvPr>
          <p:cNvSpPr txBox="1">
            <a:spLocks/>
          </p:cNvSpPr>
          <p:nvPr/>
        </p:nvSpPr>
        <p:spPr>
          <a:xfrm>
            <a:off x="379413" y="901103"/>
            <a:ext cx="10841962" cy="84025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Template</a:t>
            </a:r>
            <a:endParaRPr lang="en-US" sz="36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5">
            <a:extLst>
              <a:ext uri="{FF2B5EF4-FFF2-40B4-BE49-F238E27FC236}">
                <a16:creationId xmlns:a16="http://schemas.microsoft.com/office/drawing/2014/main" id="{4780C7BC-E2CC-D52D-CB59-DD0FC54FF8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621" y="1675296"/>
            <a:ext cx="10880754" cy="754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 eaLnBrk="1" hangingPunct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1900" dirty="0"/>
              <a:t>Template</a:t>
            </a:r>
          </a:p>
          <a:p>
            <a:pPr marL="342900" indent="-342900" eaLnBrk="1" hangingPunct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1900" dirty="0"/>
              <a:t>Template</a:t>
            </a:r>
            <a:endParaRPr lang="sr-Latn-CS" altLang="en-US" sz="1900" dirty="0"/>
          </a:p>
        </p:txBody>
      </p:sp>
      <p:pic>
        <p:nvPicPr>
          <p:cNvPr id="4" name="Picture 3" descr="C:\Users\brani\Downloads\visegrad_fund_logo_blue_800px-1-PNG-300x138.png">
            <a:extLst>
              <a:ext uri="{FF2B5EF4-FFF2-40B4-BE49-F238E27FC236}">
                <a16:creationId xmlns:a16="http://schemas.microsoft.com/office/drawing/2014/main" id="{DDA30650-BA53-1BEF-B44C-2E2EB1ADB588}"/>
              </a:ext>
            </a:extLst>
          </p:cNvPr>
          <p:cNvPicPr/>
          <p:nvPr/>
        </p:nvPicPr>
        <p:blipFill>
          <a:blip r:embed="rId2" cstate="print"/>
          <a:srcRect l="7419" t="7778" r="7902" b="6111"/>
          <a:stretch>
            <a:fillRect/>
          </a:stretch>
        </p:blipFill>
        <p:spPr bwMode="auto">
          <a:xfrm>
            <a:off x="845266" y="135661"/>
            <a:ext cx="1775671" cy="831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A7D3F04-D9E7-30C5-F2A3-3BA907C89149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317863" y="-186423"/>
            <a:ext cx="1475674" cy="1475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114124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2">
            <a:extLst>
              <a:ext uri="{FF2B5EF4-FFF2-40B4-BE49-F238E27FC236}">
                <a16:creationId xmlns:a16="http://schemas.microsoft.com/office/drawing/2014/main" id="{9844D0E7-0D28-115A-B0F2-DB9FCEA422E5}"/>
              </a:ext>
            </a:extLst>
          </p:cNvPr>
          <p:cNvSpPr txBox="1">
            <a:spLocks/>
          </p:cNvSpPr>
          <p:nvPr/>
        </p:nvSpPr>
        <p:spPr>
          <a:xfrm>
            <a:off x="379413" y="901103"/>
            <a:ext cx="10841962" cy="84025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Template</a:t>
            </a:r>
            <a:endParaRPr lang="en-US" sz="36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5">
            <a:extLst>
              <a:ext uri="{FF2B5EF4-FFF2-40B4-BE49-F238E27FC236}">
                <a16:creationId xmlns:a16="http://schemas.microsoft.com/office/drawing/2014/main" id="{4780C7BC-E2CC-D52D-CB59-DD0FC54FF8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621" y="1675296"/>
            <a:ext cx="10880754" cy="754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 eaLnBrk="1" hangingPunct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1900" dirty="0"/>
              <a:t>Template</a:t>
            </a:r>
          </a:p>
          <a:p>
            <a:pPr marL="342900" indent="-342900" eaLnBrk="1" hangingPunct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1900" dirty="0"/>
              <a:t>Template</a:t>
            </a:r>
            <a:endParaRPr lang="sr-Latn-CS" altLang="en-US" sz="1900" dirty="0"/>
          </a:p>
        </p:txBody>
      </p:sp>
      <p:pic>
        <p:nvPicPr>
          <p:cNvPr id="4" name="Picture 3" descr="C:\Users\brani\Downloads\visegrad_fund_logo_blue_800px-1-PNG-300x138.png">
            <a:extLst>
              <a:ext uri="{FF2B5EF4-FFF2-40B4-BE49-F238E27FC236}">
                <a16:creationId xmlns:a16="http://schemas.microsoft.com/office/drawing/2014/main" id="{DDA30650-BA53-1BEF-B44C-2E2EB1ADB588}"/>
              </a:ext>
            </a:extLst>
          </p:cNvPr>
          <p:cNvPicPr/>
          <p:nvPr/>
        </p:nvPicPr>
        <p:blipFill>
          <a:blip r:embed="rId2" cstate="print"/>
          <a:srcRect l="7419" t="7778" r="7902" b="6111"/>
          <a:stretch>
            <a:fillRect/>
          </a:stretch>
        </p:blipFill>
        <p:spPr bwMode="auto">
          <a:xfrm>
            <a:off x="845266" y="135661"/>
            <a:ext cx="1775671" cy="831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A7D3F04-D9E7-30C5-F2A3-3BA907C89149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317863" y="-186423"/>
            <a:ext cx="1475674" cy="1475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640060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F280AC7-0E4F-5EA6-6F2F-395E55A664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0404" y="2351312"/>
            <a:ext cx="11138518" cy="853207"/>
          </a:xfrm>
        </p:spPr>
        <p:txBody>
          <a:bodyPr/>
          <a:lstStyle/>
          <a:p>
            <a:pPr algn="ctr"/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THANK YOU FOR YOUR ATTENTION</a:t>
            </a:r>
          </a:p>
        </p:txBody>
      </p:sp>
      <p:pic>
        <p:nvPicPr>
          <p:cNvPr id="3" name="Picture 2" descr="C:\Users\brani\Downloads\visegrad_fund_logo_blue_800px-1-PNG-300x138.png">
            <a:extLst>
              <a:ext uri="{FF2B5EF4-FFF2-40B4-BE49-F238E27FC236}">
                <a16:creationId xmlns:a16="http://schemas.microsoft.com/office/drawing/2014/main" id="{62AB673C-AB69-A996-8278-FC00BB3D164E}"/>
              </a:ext>
            </a:extLst>
          </p:cNvPr>
          <p:cNvPicPr/>
          <p:nvPr/>
        </p:nvPicPr>
        <p:blipFill>
          <a:blip r:embed="rId2" cstate="print"/>
          <a:srcRect l="7419" t="7778" r="7902" b="6111"/>
          <a:stretch>
            <a:fillRect/>
          </a:stretch>
        </p:blipFill>
        <p:spPr bwMode="auto">
          <a:xfrm>
            <a:off x="845266" y="135661"/>
            <a:ext cx="1775671" cy="831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773FBF3-A15B-4BAE-667D-CC4AEF8A060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317863" y="-186423"/>
            <a:ext cx="1475674" cy="1475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11412466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1692</TotalTime>
  <Words>43</Words>
  <Application>Microsoft Office PowerPoint</Application>
  <PresentationFormat>Widescreen</PresentationFormat>
  <Paragraphs>14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Trebuchet MS</vt:lpstr>
      <vt:lpstr>Wingdings 3</vt:lpstr>
      <vt:lpstr>Facet</vt:lpstr>
      <vt:lpstr>Presentation Title</vt:lpstr>
      <vt:lpstr>PowerPoint Presentation</vt:lpstr>
      <vt:lpstr>PowerPoint Presentation</vt:lpstr>
      <vt:lpstr>THANK YOU FOR YOUR ATTENTION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BaneJ</dc:creator>
  <cp:lastModifiedBy>Vladimir Maksimovic</cp:lastModifiedBy>
  <cp:revision>42</cp:revision>
  <dcterms:created xsi:type="dcterms:W3CDTF">2022-05-09T12:19:41Z</dcterms:created>
  <dcterms:modified xsi:type="dcterms:W3CDTF">2023-07-18T09:32:59Z</dcterms:modified>
</cp:coreProperties>
</file>