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8" r:id="rId2"/>
    <p:sldId id="293" r:id="rId3"/>
    <p:sldId id="294" r:id="rId4"/>
    <p:sldId id="29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8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0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012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24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3309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0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0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5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9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7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1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9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3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8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6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9FFB8-D355-46FD-AECB-E685B8984A0A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4BD7AE-1988-46DB-B71C-8E4D18A5B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F280AC7-0E4F-5EA6-6F2F-395E55A66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404" y="2351312"/>
            <a:ext cx="11138518" cy="166312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8437B54-6450-7355-A749-A044DE52BEA1}"/>
              </a:ext>
            </a:extLst>
          </p:cNvPr>
          <p:cNvSpPr txBox="1">
            <a:spLocks/>
          </p:cNvSpPr>
          <p:nvPr/>
        </p:nvSpPr>
        <p:spPr>
          <a:xfrm>
            <a:off x="379413" y="5035097"/>
            <a:ext cx="10841962" cy="9517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Name of the presenter(s)</a:t>
            </a:r>
            <a:endParaRPr lang="sr-Cyrl-RS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Institution</a:t>
            </a:r>
            <a:endParaRPr lang="sr-Cyrl-RS" sz="15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sr-Cyrl-RS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844D0E7-0D28-115A-B0F2-DB9FCEA422E5}"/>
              </a:ext>
            </a:extLst>
          </p:cNvPr>
          <p:cNvSpPr txBox="1">
            <a:spLocks/>
          </p:cNvSpPr>
          <p:nvPr/>
        </p:nvSpPr>
        <p:spPr>
          <a:xfrm>
            <a:off x="390404" y="1172494"/>
            <a:ext cx="10841962" cy="17134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STEM Teaching Process using Digital Transformation - DIGSTEM</a:t>
            </a:r>
          </a:p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Meeting</a:t>
            </a:r>
          </a:p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Lublin University of Technology, Lublin, Poland</a:t>
            </a:r>
          </a:p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03-05 October 2023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C:\Users\brani\Downloads\visegrad_fund_logo_blue_800px-1-PNG-300x138.png"/>
          <p:cNvPicPr/>
          <p:nvPr/>
        </p:nvPicPr>
        <p:blipFill>
          <a:blip r:embed="rId2" cstate="print"/>
          <a:srcRect l="7419" t="7778" r="7902" b="6111"/>
          <a:stretch>
            <a:fillRect/>
          </a:stretch>
        </p:blipFill>
        <p:spPr bwMode="auto">
          <a:xfrm>
            <a:off x="845266" y="135661"/>
            <a:ext cx="1775671" cy="83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26ADAA1-C71E-175C-BCC2-71FA348346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17863" y="-186423"/>
            <a:ext cx="1475674" cy="1475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41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9844D0E7-0D28-115A-B0F2-DB9FCEA422E5}"/>
              </a:ext>
            </a:extLst>
          </p:cNvPr>
          <p:cNvSpPr txBox="1">
            <a:spLocks/>
          </p:cNvSpPr>
          <p:nvPr/>
        </p:nvSpPr>
        <p:spPr>
          <a:xfrm>
            <a:off x="379413" y="901103"/>
            <a:ext cx="10841962" cy="8402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Template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4780C7BC-E2CC-D52D-CB59-DD0FC54FF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21" y="1675296"/>
            <a:ext cx="10880754" cy="7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900" dirty="0"/>
              <a:t>Template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900" dirty="0"/>
              <a:t>Template</a:t>
            </a:r>
            <a:endParaRPr lang="sr-Latn-CS" altLang="en-US" sz="1900" dirty="0"/>
          </a:p>
        </p:txBody>
      </p:sp>
      <p:pic>
        <p:nvPicPr>
          <p:cNvPr id="4" name="Picture 3" descr="C:\Users\brani\Downloads\visegrad_fund_logo_blue_800px-1-PNG-300x138.png">
            <a:extLst>
              <a:ext uri="{FF2B5EF4-FFF2-40B4-BE49-F238E27FC236}">
                <a16:creationId xmlns:a16="http://schemas.microsoft.com/office/drawing/2014/main" id="{DDA30650-BA53-1BEF-B44C-2E2EB1ADB588}"/>
              </a:ext>
            </a:extLst>
          </p:cNvPr>
          <p:cNvPicPr/>
          <p:nvPr/>
        </p:nvPicPr>
        <p:blipFill>
          <a:blip r:embed="rId2" cstate="print"/>
          <a:srcRect l="7419" t="7778" r="7902" b="6111"/>
          <a:stretch>
            <a:fillRect/>
          </a:stretch>
        </p:blipFill>
        <p:spPr bwMode="auto">
          <a:xfrm>
            <a:off x="845266" y="135661"/>
            <a:ext cx="1775671" cy="83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7D3F04-D9E7-30C5-F2A3-3BA907C8914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17863" y="-186423"/>
            <a:ext cx="1475674" cy="1475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41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9844D0E7-0D28-115A-B0F2-DB9FCEA422E5}"/>
              </a:ext>
            </a:extLst>
          </p:cNvPr>
          <p:cNvSpPr txBox="1">
            <a:spLocks/>
          </p:cNvSpPr>
          <p:nvPr/>
        </p:nvSpPr>
        <p:spPr>
          <a:xfrm>
            <a:off x="379413" y="901103"/>
            <a:ext cx="10841962" cy="8402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Template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4780C7BC-E2CC-D52D-CB59-DD0FC54FF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21" y="1675296"/>
            <a:ext cx="10880754" cy="7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900" dirty="0"/>
              <a:t>Template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900" dirty="0"/>
              <a:t>Template</a:t>
            </a:r>
            <a:endParaRPr lang="sr-Latn-CS" altLang="en-US" sz="1900" dirty="0"/>
          </a:p>
        </p:txBody>
      </p:sp>
      <p:pic>
        <p:nvPicPr>
          <p:cNvPr id="4" name="Picture 3" descr="C:\Users\brani\Downloads\visegrad_fund_logo_blue_800px-1-PNG-300x138.png">
            <a:extLst>
              <a:ext uri="{FF2B5EF4-FFF2-40B4-BE49-F238E27FC236}">
                <a16:creationId xmlns:a16="http://schemas.microsoft.com/office/drawing/2014/main" id="{DDA30650-BA53-1BEF-B44C-2E2EB1ADB588}"/>
              </a:ext>
            </a:extLst>
          </p:cNvPr>
          <p:cNvPicPr/>
          <p:nvPr/>
        </p:nvPicPr>
        <p:blipFill>
          <a:blip r:embed="rId2" cstate="print"/>
          <a:srcRect l="7419" t="7778" r="7902" b="6111"/>
          <a:stretch>
            <a:fillRect/>
          </a:stretch>
        </p:blipFill>
        <p:spPr bwMode="auto">
          <a:xfrm>
            <a:off x="845266" y="135661"/>
            <a:ext cx="1775671" cy="83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7D3F04-D9E7-30C5-F2A3-3BA907C8914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17863" y="-186423"/>
            <a:ext cx="1475674" cy="1475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400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F280AC7-0E4F-5EA6-6F2F-395E55A66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404" y="2351312"/>
            <a:ext cx="11138518" cy="853207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 FOR YOUR ATTENTION</a:t>
            </a:r>
          </a:p>
        </p:txBody>
      </p:sp>
      <p:pic>
        <p:nvPicPr>
          <p:cNvPr id="3" name="Picture 2" descr="C:\Users\brani\Downloads\visegrad_fund_logo_blue_800px-1-PNG-300x138.png">
            <a:extLst>
              <a:ext uri="{FF2B5EF4-FFF2-40B4-BE49-F238E27FC236}">
                <a16:creationId xmlns:a16="http://schemas.microsoft.com/office/drawing/2014/main" id="{62AB673C-AB69-A996-8278-FC00BB3D164E}"/>
              </a:ext>
            </a:extLst>
          </p:cNvPr>
          <p:cNvPicPr/>
          <p:nvPr/>
        </p:nvPicPr>
        <p:blipFill>
          <a:blip r:embed="rId2" cstate="print"/>
          <a:srcRect l="7419" t="7778" r="7902" b="6111"/>
          <a:stretch>
            <a:fillRect/>
          </a:stretch>
        </p:blipFill>
        <p:spPr bwMode="auto">
          <a:xfrm>
            <a:off x="845266" y="135661"/>
            <a:ext cx="1775671" cy="83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73FBF3-A15B-4BAE-667D-CC4AEF8A060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17863" y="-186423"/>
            <a:ext cx="1475674" cy="1475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4124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1692</TotalTime>
  <Words>43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Presentation Title</vt:lpstr>
      <vt:lpstr>PowerPoint Presentation</vt:lpstr>
      <vt:lpstr>PowerPoint Presentation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BaneJ</dc:creator>
  <cp:lastModifiedBy>Vladimir Maksimovic</cp:lastModifiedBy>
  <cp:revision>42</cp:revision>
  <dcterms:created xsi:type="dcterms:W3CDTF">2022-05-09T12:19:41Z</dcterms:created>
  <dcterms:modified xsi:type="dcterms:W3CDTF">2023-07-18T09:32:59Z</dcterms:modified>
</cp:coreProperties>
</file>